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897255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02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486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134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06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163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973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789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281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799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820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682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4F18E-8079-48D3-9736-E6573B1094F2}" type="datetimeFigureOut">
              <a:rPr lang="es-CL" smtClean="0"/>
              <a:t>26-04-2017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4C373-296B-445A-A3D5-25FF0EFD8E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543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uedofacil.weebly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2134" y="829991"/>
            <a:ext cx="9144000" cy="1631853"/>
          </a:xfrm>
        </p:spPr>
        <p:txBody>
          <a:bodyPr>
            <a:normAutofit/>
          </a:bodyPr>
          <a:lstStyle/>
          <a:p>
            <a:r>
              <a:rPr lang="es-CL" sz="3600" dirty="0">
                <a:solidFill>
                  <a:srgbClr val="0070C0"/>
                </a:solidFill>
                <a:latin typeface="Lucida Calligraphy" panose="03010101010101010101" pitchFamily="66" charset="0"/>
              </a:rPr>
              <a:t>DISEÑO DE PÁGINAS WEB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970583" y="337621"/>
            <a:ext cx="2307102" cy="1308296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CuadroTexto 5"/>
          <p:cNvSpPr txBox="1"/>
          <p:nvPr/>
        </p:nvSpPr>
        <p:spPr>
          <a:xfrm>
            <a:off x="1055077" y="2757266"/>
            <a:ext cx="106351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rgbClr val="7030A0"/>
                </a:solidFill>
                <a:latin typeface="Algerian" panose="04020705040A02060702" pitchFamily="82" charset="0"/>
              </a:rPr>
              <a:t> DESDE 100 DÓLARES ( FIJOS ) PUEDES CONTAR CON UNA HERMOSA PÁGINA WEB</a:t>
            </a:r>
          </a:p>
          <a:p>
            <a:pPr algn="ctr"/>
            <a:endParaRPr lang="es-CL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dirty="0">
                <a:solidFill>
                  <a:srgbClr val="7030A0"/>
                </a:solidFill>
                <a:latin typeface="Algerian" panose="04020705040A02060702" pitchFamily="82" charset="0"/>
              </a:rPr>
              <a:t>    Consulta nuestro sitio      </a:t>
            </a:r>
            <a:r>
              <a:rPr lang="es-CL" dirty="0">
                <a:latin typeface="Lucida Calligraphy" panose="03010101010101010101" pitchFamily="66" charset="0"/>
                <a:hlinkClick r:id="rId3"/>
              </a:rPr>
              <a:t>http://puedofacil.weebly.com/</a:t>
            </a:r>
            <a:r>
              <a:rPr lang="es-CL" dirty="0">
                <a:latin typeface="Lucida Calligraphy" panose="03010101010101010101" pitchFamily="66" charset="0"/>
              </a:rPr>
              <a:t>   </a:t>
            </a:r>
            <a:r>
              <a:rPr lang="es-CL" b="1" dirty="0">
                <a:solidFill>
                  <a:srgbClr val="7030A0"/>
                </a:solidFill>
                <a:latin typeface="Algerian" panose="04020705040A02060702" pitchFamily="82" charset="0"/>
              </a:rPr>
              <a:t>PARA</a:t>
            </a:r>
          </a:p>
          <a:p>
            <a:pPr algn="ctr"/>
            <a:endParaRPr lang="es-CL" b="1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b="1" dirty="0">
                <a:solidFill>
                  <a:srgbClr val="7030A0"/>
                </a:solidFill>
                <a:latin typeface="Algerian" panose="04020705040A02060702" pitchFamily="82" charset="0"/>
              </a:rPr>
              <a:t>    MAYOR INFORMACIÓN.</a:t>
            </a:r>
          </a:p>
          <a:p>
            <a:pPr algn="ctr"/>
            <a:endParaRPr lang="es-CL" b="1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b="1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s-CL" b="1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ADEMÁS OFRECEMOS CLASES DE WORD , EXCEL Y </a:t>
            </a:r>
            <a:r>
              <a:rPr lang="es-CL" b="1" dirty="0" err="1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POWeR</a:t>
            </a:r>
            <a:r>
              <a:rPr lang="es-CL" b="1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 POINT </a:t>
            </a:r>
          </a:p>
          <a:p>
            <a:pPr algn="ctr"/>
            <a:endParaRPr lang="es-CL" b="1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b="1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 HACEMOS CURRICULUM </a:t>
            </a:r>
            <a:r>
              <a:rPr lang="es-CL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ViTAE</a:t>
            </a:r>
            <a:endParaRPr lang="es-CL" b="1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algn="ctr"/>
            <a:endParaRPr lang="es-CL" b="1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 Celular : </a:t>
            </a:r>
            <a:r>
              <a:rPr lang="es-CL" b="1" dirty="0">
                <a:solidFill>
                  <a:srgbClr val="002060"/>
                </a:solidFill>
                <a:latin typeface="Algerian" panose="04020705040A02060702" pitchFamily="82" charset="0"/>
              </a:rPr>
              <a:t>993761189  </a:t>
            </a:r>
          </a:p>
          <a:p>
            <a:pPr algn="ctr"/>
            <a:endParaRPr lang="es-CL" b="1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algn="ctr"/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 Email       : </a:t>
            </a:r>
            <a:r>
              <a:rPr lang="es-CL">
                <a:solidFill>
                  <a:srgbClr val="FF0000"/>
                </a:solidFill>
                <a:latin typeface="Lucida Calligraphy" panose="03010101010101010101" pitchFamily="66" charset="0"/>
              </a:rPr>
              <a:t>mundocientifico612@gmail</a:t>
            </a:r>
            <a:r>
              <a:rPr lang="es-CL" dirty="0">
                <a:solidFill>
                  <a:srgbClr val="FF0000"/>
                </a:solidFill>
                <a:latin typeface="Lucida Calligraphy" panose="03010101010101010101" pitchFamily="66" charset="0"/>
              </a:rPr>
              <a:t>.com</a:t>
            </a:r>
            <a:endParaRPr lang="es-CL" b="1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endParaRPr lang="es-CL" b="1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endParaRPr lang="es-CL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52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62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Lucida Calligraphy</vt:lpstr>
      <vt:lpstr>Tema de Office</vt:lpstr>
      <vt:lpstr>DISEÑO DE PÁGINAS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PÁGINAS WEB</dc:title>
  <dc:creator>JORGE ANDRES LAVIN LARRAIN</dc:creator>
  <cp:lastModifiedBy>JORGE ANDRES LAVIN LARRAIN</cp:lastModifiedBy>
  <cp:revision>4</cp:revision>
  <cp:lastPrinted>2017-04-21T04:49:40Z</cp:lastPrinted>
  <dcterms:created xsi:type="dcterms:W3CDTF">2017-04-21T04:26:57Z</dcterms:created>
  <dcterms:modified xsi:type="dcterms:W3CDTF">2017-04-26T03:21:48Z</dcterms:modified>
</cp:coreProperties>
</file>